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</p:sldIdLst>
  <p:sldSz cy="5143500" cx="9144000"/>
  <p:notesSz cx="6858000" cy="9144000"/>
  <p:embeddedFontLst>
    <p:embeddedFont>
      <p:font typeface="Anton"/>
      <p:regular r:id="rId39"/>
    </p:embeddedFont>
    <p:embeddedFont>
      <p:font typeface="Hanken Grotesk"/>
      <p:regular r:id="rId40"/>
      <p:bold r:id="rId41"/>
      <p:italic r:id="rId42"/>
      <p:boldItalic r:id="rId43"/>
    </p:embeddedFont>
    <p:embeddedFont>
      <p:font typeface="Inter"/>
      <p:regular r:id="rId44"/>
      <p:bold r:id="rId45"/>
      <p:italic r:id="rId46"/>
      <p:boldItalic r:id="rId47"/>
    </p:embeddedFont>
    <p:embeddedFont>
      <p:font typeface="Noto Sans JP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7C7ADE-7C76-45D2-A222-381514A4AA31}">
  <a:tblStyle styleId="{9C7C7ADE-7C76-45D2-A222-381514A4AA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.xml"/><Relationship Id="rId19" Type="http://schemas.openxmlformats.org/officeDocument/2006/relationships/slide" Target="slides/slide2.xml"/><Relationship Id="rId20" Type="http://schemas.openxmlformats.org/officeDocument/2006/relationships/slide" Target="slides/slide3.xml"/><Relationship Id="rId21" Type="http://schemas.openxmlformats.org/officeDocument/2006/relationships/slide" Target="slides/slide4.xml"/><Relationship Id="rId22" Type="http://schemas.openxmlformats.org/officeDocument/2006/relationships/slide" Target="slides/slide5.xml"/><Relationship Id="rId23" Type="http://schemas.openxmlformats.org/officeDocument/2006/relationships/slide" Target="slides/slide6.xml"/><Relationship Id="rId24" Type="http://schemas.openxmlformats.org/officeDocument/2006/relationships/slide" Target="slides/slide7.xml"/><Relationship Id="rId25" Type="http://schemas.openxmlformats.org/officeDocument/2006/relationships/slide" Target="slides/slide8.xml"/><Relationship Id="rId39" Type="http://schemas.openxmlformats.org/officeDocument/2006/relationships/font" Target="fonts/Anton-regular.fntdata"/><Relationship Id="rId40" Type="http://schemas.openxmlformats.org/officeDocument/2006/relationships/font" Target="fonts/HankenGrotesk-regular.fntdata"/><Relationship Id="rId41" Type="http://schemas.openxmlformats.org/officeDocument/2006/relationships/font" Target="fonts/HankenGrotesk-bold.fntdata"/><Relationship Id="rId42" Type="http://schemas.openxmlformats.org/officeDocument/2006/relationships/font" Target="fonts/HankenGrotesk-italic.fntdata"/><Relationship Id="rId43" Type="http://schemas.openxmlformats.org/officeDocument/2006/relationships/font" Target="fonts/HankenGrotesk-boldItalic.fntdata"/><Relationship Id="rId44" Type="http://schemas.openxmlformats.org/officeDocument/2006/relationships/font" Target="fonts/Inter-regular.fntdata"/><Relationship Id="rId45" Type="http://schemas.openxmlformats.org/officeDocument/2006/relationships/font" Target="fonts/Inter-bold.fntdata"/><Relationship Id="rId46" Type="http://schemas.openxmlformats.org/officeDocument/2006/relationships/font" Target="fonts/Inter-italic.fntdata"/><Relationship Id="rId47" Type="http://schemas.openxmlformats.org/officeDocument/2006/relationships/font" Target="fonts/Inter-boldItalic.fntdata"/><Relationship Id="rId48" Type="http://schemas.openxmlformats.org/officeDocument/2006/relationships/font" Target="fonts/NotoSansJP-regular.fntdata"/><Relationship Id="rId49" Type="http://schemas.openxmlformats.org/officeDocument/2006/relationships/font" Target="fonts/NotoSansJP-bold.fntdata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tBDfr" TargetMode="Externa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28600" y="3044952"/>
            <a:ext cx="8686800" cy="14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000"/>
              <a:buNone/>
              <a:defRPr sz="40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67200" y="4562850"/>
            <a:ext cx="8409600" cy="351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>
            <p:ph idx="2" type="pic"/>
          </p:nvPr>
        </p:nvSpPr>
        <p:spPr>
          <a:xfrm>
            <a:off x="228600" y="228600"/>
            <a:ext cx="8686800" cy="27066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2" name="Google Shape;12;p2"/>
          <p:cNvCxnSpPr/>
          <p:nvPr/>
        </p:nvCxnSpPr>
        <p:spPr>
          <a:xfrm>
            <a:off x="228600" y="4451300"/>
            <a:ext cx="868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2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/>
          <p:nvPr>
            <p:ph type="title"/>
          </p:nvPr>
        </p:nvSpPr>
        <p:spPr>
          <a:xfrm>
            <a:off x="228600" y="4342196"/>
            <a:ext cx="868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" type="subTitle"/>
          </p:nvPr>
        </p:nvSpPr>
        <p:spPr>
          <a:xfrm>
            <a:off x="713372" y="1085250"/>
            <a:ext cx="1364400" cy="769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7" name="Google Shape;47;p12"/>
          <p:cNvSpPr txBox="1"/>
          <p:nvPr>
            <p:ph idx="2" type="subTitle"/>
          </p:nvPr>
        </p:nvSpPr>
        <p:spPr>
          <a:xfrm>
            <a:off x="2830991" y="1085250"/>
            <a:ext cx="1364400" cy="769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8" name="Google Shape;48;p12"/>
          <p:cNvSpPr txBox="1"/>
          <p:nvPr>
            <p:ph idx="3" type="subTitle"/>
          </p:nvPr>
        </p:nvSpPr>
        <p:spPr>
          <a:xfrm>
            <a:off x="4948609" y="1085250"/>
            <a:ext cx="1364400" cy="769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9" name="Google Shape;49;p12"/>
          <p:cNvSpPr txBox="1"/>
          <p:nvPr>
            <p:ph hasCustomPrompt="1" idx="4" type="title"/>
          </p:nvPr>
        </p:nvSpPr>
        <p:spPr>
          <a:xfrm>
            <a:off x="3266291" y="592631"/>
            <a:ext cx="493800" cy="49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2"/>
          <p:cNvSpPr txBox="1"/>
          <p:nvPr>
            <p:ph hasCustomPrompt="1" idx="5" type="title"/>
          </p:nvPr>
        </p:nvSpPr>
        <p:spPr>
          <a:xfrm>
            <a:off x="1148672" y="592631"/>
            <a:ext cx="493800" cy="4926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/>
          <p:nvPr>
            <p:ph hasCustomPrompt="1" idx="6" type="title"/>
          </p:nvPr>
        </p:nvSpPr>
        <p:spPr>
          <a:xfrm>
            <a:off x="5383909" y="592631"/>
            <a:ext cx="493800" cy="4926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2" name="Google Shape;52;p12"/>
          <p:cNvSpPr txBox="1"/>
          <p:nvPr>
            <p:ph idx="7" type="subTitle"/>
          </p:nvPr>
        </p:nvSpPr>
        <p:spPr>
          <a:xfrm>
            <a:off x="713372" y="2732759"/>
            <a:ext cx="1364400" cy="769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8" type="subTitle"/>
          </p:nvPr>
        </p:nvSpPr>
        <p:spPr>
          <a:xfrm>
            <a:off x="2830991" y="2732759"/>
            <a:ext cx="1364400" cy="769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4" name="Google Shape;54;p12"/>
          <p:cNvSpPr txBox="1"/>
          <p:nvPr>
            <p:ph idx="9" type="subTitle"/>
          </p:nvPr>
        </p:nvSpPr>
        <p:spPr>
          <a:xfrm>
            <a:off x="4948609" y="2732759"/>
            <a:ext cx="1364400" cy="769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5" name="Google Shape;55;p12"/>
          <p:cNvSpPr txBox="1"/>
          <p:nvPr>
            <p:ph hasCustomPrompt="1" idx="13" type="title"/>
          </p:nvPr>
        </p:nvSpPr>
        <p:spPr>
          <a:xfrm>
            <a:off x="3266291" y="2240146"/>
            <a:ext cx="493800" cy="49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2"/>
          <p:cNvSpPr txBox="1"/>
          <p:nvPr>
            <p:ph hasCustomPrompt="1" idx="14" type="title"/>
          </p:nvPr>
        </p:nvSpPr>
        <p:spPr>
          <a:xfrm>
            <a:off x="1148672" y="2240146"/>
            <a:ext cx="493800" cy="4926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7" name="Google Shape;57;p12"/>
          <p:cNvSpPr txBox="1"/>
          <p:nvPr>
            <p:ph hasCustomPrompt="1" idx="15" type="title"/>
          </p:nvPr>
        </p:nvSpPr>
        <p:spPr>
          <a:xfrm>
            <a:off x="5383909" y="2240146"/>
            <a:ext cx="493800" cy="4926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8" name="Google Shape;58;p12"/>
          <p:cNvSpPr txBox="1"/>
          <p:nvPr>
            <p:ph idx="16" type="subTitle"/>
          </p:nvPr>
        </p:nvSpPr>
        <p:spPr>
          <a:xfrm>
            <a:off x="7066228" y="2732768"/>
            <a:ext cx="1364400" cy="769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7" type="subTitle"/>
          </p:nvPr>
        </p:nvSpPr>
        <p:spPr>
          <a:xfrm>
            <a:off x="7066228" y="1085256"/>
            <a:ext cx="1364400" cy="769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b="1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hasCustomPrompt="1" idx="18" type="title"/>
          </p:nvPr>
        </p:nvSpPr>
        <p:spPr>
          <a:xfrm>
            <a:off x="7501528" y="2240155"/>
            <a:ext cx="493800" cy="4926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2"/>
          <p:cNvSpPr txBox="1"/>
          <p:nvPr>
            <p:ph hasCustomPrompt="1" idx="19" type="title"/>
          </p:nvPr>
        </p:nvSpPr>
        <p:spPr>
          <a:xfrm>
            <a:off x="7501528" y="592636"/>
            <a:ext cx="493800" cy="4926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228600" y="338175"/>
            <a:ext cx="8686800" cy="1182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352800" y="1901400"/>
            <a:ext cx="5562600" cy="25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5" name="Google Shape;65;p13"/>
          <p:cNvCxnSpPr/>
          <p:nvPr/>
        </p:nvCxnSpPr>
        <p:spPr>
          <a:xfrm>
            <a:off x="228600" y="1520400"/>
            <a:ext cx="868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228600" y="228600"/>
            <a:ext cx="8686800" cy="1029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228600" y="2143799"/>
            <a:ext cx="3824100" cy="21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☐"/>
              <a:defRPr sz="1400"/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4"/>
          <p:cNvSpPr/>
          <p:nvPr>
            <p:ph idx="2" type="pic"/>
          </p:nvPr>
        </p:nvSpPr>
        <p:spPr>
          <a:xfrm>
            <a:off x="4370550" y="1486500"/>
            <a:ext cx="4544700" cy="3428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0" name="Google Shape;70;p14"/>
          <p:cNvCxnSpPr/>
          <p:nvPr/>
        </p:nvCxnSpPr>
        <p:spPr>
          <a:xfrm>
            <a:off x="228600" y="1382006"/>
            <a:ext cx="868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3234356" y="841950"/>
            <a:ext cx="2675400" cy="1293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subTitle"/>
          </p:nvPr>
        </p:nvSpPr>
        <p:spPr>
          <a:xfrm>
            <a:off x="228600" y="841950"/>
            <a:ext cx="2675400" cy="1293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3" type="subTitle"/>
          </p:nvPr>
        </p:nvSpPr>
        <p:spPr>
          <a:xfrm>
            <a:off x="6240112" y="841950"/>
            <a:ext cx="2675400" cy="1293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hasCustomPrompt="1" type="title"/>
          </p:nvPr>
        </p:nvSpPr>
        <p:spPr>
          <a:xfrm>
            <a:off x="4325156" y="271956"/>
            <a:ext cx="493800" cy="493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7"/>
          <p:cNvSpPr txBox="1"/>
          <p:nvPr>
            <p:ph hasCustomPrompt="1" idx="4" type="title"/>
          </p:nvPr>
        </p:nvSpPr>
        <p:spPr>
          <a:xfrm>
            <a:off x="1319400" y="272106"/>
            <a:ext cx="493800" cy="4938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1" name="Google Shape;81;p17"/>
          <p:cNvSpPr txBox="1"/>
          <p:nvPr>
            <p:ph hasCustomPrompt="1" idx="5" type="title"/>
          </p:nvPr>
        </p:nvSpPr>
        <p:spPr>
          <a:xfrm>
            <a:off x="7330912" y="271956"/>
            <a:ext cx="493800" cy="493800"/>
          </a:xfrm>
          <a:prstGeom prst="rect">
            <a:avLst/>
          </a:prstGeom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82" name="Google Shape;82;p17"/>
          <p:cNvSpPr txBox="1"/>
          <p:nvPr>
            <p:ph idx="6" type="title"/>
          </p:nvPr>
        </p:nvSpPr>
        <p:spPr>
          <a:xfrm>
            <a:off x="228600" y="4342200"/>
            <a:ext cx="8686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" name="Google Shape;83;p17"/>
          <p:cNvSpPr/>
          <p:nvPr>
            <p:ph idx="7" type="pic"/>
          </p:nvPr>
        </p:nvSpPr>
        <p:spPr>
          <a:xfrm>
            <a:off x="228700" y="2211150"/>
            <a:ext cx="2675100" cy="17967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17"/>
          <p:cNvSpPr/>
          <p:nvPr>
            <p:ph idx="8" type="pic"/>
          </p:nvPr>
        </p:nvSpPr>
        <p:spPr>
          <a:xfrm>
            <a:off x="3234452" y="2211150"/>
            <a:ext cx="2675100" cy="17967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17"/>
          <p:cNvSpPr/>
          <p:nvPr>
            <p:ph idx="9" type="pic"/>
          </p:nvPr>
        </p:nvSpPr>
        <p:spPr>
          <a:xfrm>
            <a:off x="6240205" y="2211150"/>
            <a:ext cx="2675100" cy="1796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228604" y="1555825"/>
            <a:ext cx="4137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2" type="subTitle"/>
          </p:nvPr>
        </p:nvSpPr>
        <p:spPr>
          <a:xfrm>
            <a:off x="4580096" y="1555825"/>
            <a:ext cx="4137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3" type="subTitle"/>
          </p:nvPr>
        </p:nvSpPr>
        <p:spPr>
          <a:xfrm>
            <a:off x="228604" y="2789250"/>
            <a:ext cx="4137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4" type="subTitle"/>
          </p:nvPr>
        </p:nvSpPr>
        <p:spPr>
          <a:xfrm>
            <a:off x="4580096" y="2789250"/>
            <a:ext cx="4137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5" type="subTitle"/>
          </p:nvPr>
        </p:nvSpPr>
        <p:spPr>
          <a:xfrm>
            <a:off x="228604" y="4022675"/>
            <a:ext cx="4137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6" type="subTitle"/>
          </p:nvPr>
        </p:nvSpPr>
        <p:spPr>
          <a:xfrm>
            <a:off x="4580096" y="4022675"/>
            <a:ext cx="41370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8"/>
          <p:cNvSpPr txBox="1"/>
          <p:nvPr>
            <p:ph idx="7" type="subTitle"/>
          </p:nvPr>
        </p:nvSpPr>
        <p:spPr>
          <a:xfrm>
            <a:off x="228604" y="1139425"/>
            <a:ext cx="4137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8" type="subTitle"/>
          </p:nvPr>
        </p:nvSpPr>
        <p:spPr>
          <a:xfrm>
            <a:off x="4580096" y="1139425"/>
            <a:ext cx="4137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idx="9" type="subTitle"/>
          </p:nvPr>
        </p:nvSpPr>
        <p:spPr>
          <a:xfrm>
            <a:off x="228604" y="3606275"/>
            <a:ext cx="4137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97" name="Google Shape;97;p18"/>
          <p:cNvSpPr txBox="1"/>
          <p:nvPr>
            <p:ph idx="13" type="subTitle"/>
          </p:nvPr>
        </p:nvSpPr>
        <p:spPr>
          <a:xfrm>
            <a:off x="228604" y="2372850"/>
            <a:ext cx="4137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14" type="subTitle"/>
          </p:nvPr>
        </p:nvSpPr>
        <p:spPr>
          <a:xfrm>
            <a:off x="4580096" y="2372849"/>
            <a:ext cx="4137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15" type="subTitle"/>
          </p:nvPr>
        </p:nvSpPr>
        <p:spPr>
          <a:xfrm>
            <a:off x="4580096" y="3606273"/>
            <a:ext cx="41370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>
            <p:ph idx="2" type="pic"/>
          </p:nvPr>
        </p:nvSpPr>
        <p:spPr>
          <a:xfrm>
            <a:off x="228600" y="228600"/>
            <a:ext cx="8686800" cy="27066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19"/>
          <p:cNvSpPr txBox="1"/>
          <p:nvPr>
            <p:ph hasCustomPrompt="1" type="title"/>
          </p:nvPr>
        </p:nvSpPr>
        <p:spPr>
          <a:xfrm>
            <a:off x="5660100" y="616374"/>
            <a:ext cx="3255300" cy="87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200"/>
              <a:buNone/>
              <a:defRPr b="0"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3" name="Google Shape;103;p19"/>
          <p:cNvSpPr txBox="1"/>
          <p:nvPr>
            <p:ph idx="1" type="subTitle"/>
          </p:nvPr>
        </p:nvSpPr>
        <p:spPr>
          <a:xfrm>
            <a:off x="6757500" y="1417401"/>
            <a:ext cx="2157900" cy="554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9"/>
          <p:cNvSpPr txBox="1"/>
          <p:nvPr>
            <p:ph hasCustomPrompt="1" idx="3" type="title"/>
          </p:nvPr>
        </p:nvSpPr>
        <p:spPr>
          <a:xfrm>
            <a:off x="228600" y="616374"/>
            <a:ext cx="3259200" cy="87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200"/>
              <a:buNone/>
              <a:defRPr b="0"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5" name="Google Shape;105;p19"/>
          <p:cNvSpPr txBox="1"/>
          <p:nvPr>
            <p:ph idx="4" type="subTitle"/>
          </p:nvPr>
        </p:nvSpPr>
        <p:spPr>
          <a:xfrm>
            <a:off x="228600" y="1417375"/>
            <a:ext cx="2152200" cy="554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9"/>
          <p:cNvSpPr txBox="1"/>
          <p:nvPr>
            <p:ph idx="5" type="title"/>
          </p:nvPr>
        </p:nvSpPr>
        <p:spPr>
          <a:xfrm>
            <a:off x="2080650" y="3046751"/>
            <a:ext cx="4982700" cy="12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7" name="Google Shape;107;p19"/>
          <p:cNvCxnSpPr/>
          <p:nvPr/>
        </p:nvCxnSpPr>
        <p:spPr>
          <a:xfrm>
            <a:off x="228600" y="4451300"/>
            <a:ext cx="868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1063400" y="3044952"/>
            <a:ext cx="7017300" cy="12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1714200" y="578551"/>
            <a:ext cx="5715600" cy="8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0"/>
          <p:cNvSpPr txBox="1"/>
          <p:nvPr/>
        </p:nvSpPr>
        <p:spPr>
          <a:xfrm>
            <a:off x="228600" y="4639056"/>
            <a:ext cx="8686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CREDITS:</a:t>
            </a:r>
            <a:r>
              <a:rPr lang="en" sz="1000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Noto Sans JP"/>
                <a:ea typeface="Noto Sans JP"/>
                <a:cs typeface="Noto Sans JP"/>
                <a:sym typeface="Noto Sans JP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, and includes icons,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Noto Sans JP"/>
                <a:ea typeface="Noto Sans JP"/>
                <a:cs typeface="Noto Sans JP"/>
                <a:sym typeface="Noto Sans JP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rPr>
              <a:t> </a:t>
            </a:r>
            <a:endParaRPr b="1" sz="1000" u="sng">
              <a:solidFill>
                <a:schemeClr val="dk1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cxnSp>
        <p:nvCxnSpPr>
          <p:cNvPr id="112" name="Google Shape;112;p20"/>
          <p:cNvCxnSpPr/>
          <p:nvPr/>
        </p:nvCxnSpPr>
        <p:spPr>
          <a:xfrm>
            <a:off x="228600" y="4451300"/>
            <a:ext cx="868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795450" y="3046753"/>
            <a:ext cx="7553100" cy="1293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228588" y="228588"/>
            <a:ext cx="1268400" cy="1108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1616400" y="4562856"/>
            <a:ext cx="5911200" cy="42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/>
          <p:nvPr>
            <p:ph idx="3" type="pic"/>
          </p:nvPr>
        </p:nvSpPr>
        <p:spPr>
          <a:xfrm>
            <a:off x="228600" y="228600"/>
            <a:ext cx="8686800" cy="27066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8" name="Google Shape;18;p3"/>
          <p:cNvCxnSpPr/>
          <p:nvPr/>
        </p:nvCxnSpPr>
        <p:spPr>
          <a:xfrm>
            <a:off x="228600" y="4451300"/>
            <a:ext cx="868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2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1" name="Google Shape;121;p25"/>
          <p:cNvSpPr txBox="1"/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2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" name="Google Shape;124;p26"/>
          <p:cNvSpPr txBox="1"/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2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25" name="Google Shape;125;p26"/>
          <p:cNvSpPr txBox="1"/>
          <p:nvPr>
            <p:ph idx="2" type="title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2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b="1" sz="2400"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Darker Grotesque SemiBold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idx="1" type="subTitle"/>
          </p:nvPr>
        </p:nvSpPr>
        <p:spPr>
          <a:xfrm>
            <a:off x="3705600" y="1511525"/>
            <a:ext cx="4891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2" type="subTitle"/>
          </p:nvPr>
        </p:nvSpPr>
        <p:spPr>
          <a:xfrm>
            <a:off x="3705600" y="3093482"/>
            <a:ext cx="4891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3" type="subTitle"/>
          </p:nvPr>
        </p:nvSpPr>
        <p:spPr>
          <a:xfrm>
            <a:off x="3705600" y="1927918"/>
            <a:ext cx="48918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4" type="subTitle"/>
          </p:nvPr>
        </p:nvSpPr>
        <p:spPr>
          <a:xfrm>
            <a:off x="3705600" y="3509876"/>
            <a:ext cx="48918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/>
          <p:nvPr>
            <p:ph idx="5" type="pic"/>
          </p:nvPr>
        </p:nvSpPr>
        <p:spPr>
          <a:xfrm>
            <a:off x="228600" y="1029900"/>
            <a:ext cx="3159000" cy="3885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228600" y="4342200"/>
            <a:ext cx="8686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228600" y="228600"/>
            <a:ext cx="3998400" cy="144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1609625" y="2066125"/>
            <a:ext cx="3824100" cy="25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" name="Google Shape;34;p7"/>
          <p:cNvSpPr/>
          <p:nvPr>
            <p:ph idx="2" type="pic"/>
          </p:nvPr>
        </p:nvSpPr>
        <p:spPr>
          <a:xfrm>
            <a:off x="5715849" y="0"/>
            <a:ext cx="3428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28600" y="228600"/>
            <a:ext cx="2242800" cy="83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hasCustomPrompt="1" type="title"/>
          </p:nvPr>
        </p:nvSpPr>
        <p:spPr>
          <a:xfrm>
            <a:off x="1284000" y="1952850"/>
            <a:ext cx="6576000" cy="79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2" name="Google Shape;42;p10"/>
          <p:cNvSpPr txBox="1"/>
          <p:nvPr>
            <p:ph idx="1" type="subTitle"/>
          </p:nvPr>
        </p:nvSpPr>
        <p:spPr>
          <a:xfrm>
            <a:off x="1284000" y="2816250"/>
            <a:ext cx="6576000" cy="374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3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JP"/>
              <a:buChar char="●"/>
              <a:defRPr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JP"/>
              <a:buChar char="○"/>
              <a:defRPr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JP"/>
              <a:buChar char="■"/>
              <a:defRPr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JP"/>
              <a:buChar char="●"/>
              <a:defRPr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JP"/>
              <a:buChar char="○"/>
              <a:defRPr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JP"/>
              <a:buChar char="■"/>
              <a:defRPr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JP"/>
              <a:buChar char="●"/>
              <a:defRPr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JP"/>
              <a:buChar char="○"/>
              <a:defRPr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JP"/>
              <a:buChar char="■"/>
              <a:defRPr>
                <a:solidFill>
                  <a:schemeClr val="dk1"/>
                </a:solidFill>
                <a:latin typeface="Noto Sans JP"/>
                <a:ea typeface="Noto Sans JP"/>
                <a:cs typeface="Noto Sans JP"/>
                <a:sym typeface="Noto Sans J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b="1" sz="24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  <p:sldLayoutId id="2147483670" r:id="rId2"/>
    <p:sldLayoutId id="2147483671" r:id="rId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Einführung: Anime &amp; Manga als globales Phänomen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Transkultureller Konsum aus Japan. | Akademische Forschung und Lehre.</a:t>
            </a:r>
          </a:p>
        </p:txBody>
      </p:sp>
      <p:pic>
        <p:nvPicPr>
          <p:cNvPr id="4" name="Picture 3" descr="img_globalanimation_gurkl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1800225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Anime &amp; Manga in der Wissenschaft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Japanstudien vs. Medienwissenschaften.</a:t>
            </a:r>
          </a:p>
          <a:p>
            <a:pPr/>
            <a:r>
              <a:t>Methodologische Herausforderungen, Repräsentation.</a:t>
            </a:r>
          </a:p>
          <a:p>
            <a:pPr/>
            <a:r>
              <a:t>Fokus auf Objekt vs. Form/Beziehungen.</a:t>
            </a:r>
          </a:p>
          <a:p>
            <a:pPr/>
            <a:r>
              <a:t>Überwindung traditioneller Polarisierungen.</a:t>
            </a:r>
          </a:p>
        </p:txBody>
      </p:sp>
      <p:pic>
        <p:nvPicPr>
          <p:cNvPr id="4" name="Picture 3" descr="img_academicresearch_gurkl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1800225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Die "Japaneseness" von Anime &amp; Manga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Tief verwurzelt in japanischer Kultur.</a:t>
            </a:r>
          </a:p>
          <a:p>
            <a:pPr/>
            <a:r>
              <a:t>Folklore, Geschichte, Religion, Ästhetik.</a:t>
            </a:r>
          </a:p>
          <a:p>
            <a:pPr/>
            <a:r>
              <a:t>Symbolik: Kirschblüten, Nasenbluten.</a:t>
            </a:r>
          </a:p>
          <a:p>
            <a:pPr/>
            <a:r>
              <a:t>Umgang mit Tod, Heldentum, Natur.</a:t>
            </a:r>
          </a:p>
        </p:txBody>
      </p:sp>
      <p:pic>
        <p:nvPicPr>
          <p:cNvPr id="4" name="Picture 3" descr="img_Japanesetraditions_gurkl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1800225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Evolution der Anime-Produktion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Osamu Tezuka: Pionier, westlicher Einfluss.</a:t>
            </a:r>
          </a:p>
          <a:p>
            <a:pPr/>
            <a:r>
              <a:t>1980er Revolution: Massenmarkt, lange Serien.</a:t>
            </a:r>
          </a:p>
          <a:p>
            <a:pPr/>
            <a:r>
              <a:t>Miyazaki: Weltweite Anerkennung.</a:t>
            </a:r>
          </a:p>
          <a:p>
            <a:pPr/>
            <a:r>
              <a:t>Neue Ära: Klassiker als Rahmen.</a:t>
            </a:r>
          </a:p>
        </p:txBody>
      </p:sp>
      <p:pic>
        <p:nvPicPr>
          <p:cNvPr id="4" name="Picture 3" descr="img_animationhistory_gurkl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1800225"/>
            <a:ext cx="3200400" cy="174567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Anime &amp; Postmoderne Merkmale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Fragmentierung von Zeit und Raum.</a:t>
            </a:r>
          </a:p>
          <a:p>
            <a:pPr/>
            <a:r>
              <a:t>Ästhetisierung des Alltagslebens.</a:t>
            </a:r>
          </a:p>
          <a:p>
            <a:pPr/>
            <a:r>
              <a:t>Dezentralisierung des Selbst, Synkretismus.</a:t>
            </a:r>
          </a:p>
          <a:p>
            <a:pPr/>
            <a:r>
              <a:t>Verwischung von Grenzen (Hoch-/Popkultur).</a:t>
            </a:r>
          </a:p>
        </p:txBody>
      </p:sp>
      <p:pic>
        <p:nvPicPr>
          <p:cNvPr id="4" name="Picture 3" descr="img_postmodernculture_gurkl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1800225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Kulturelle Aneignung &amp; Missverständnisse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Westliche Bearbeitung: Zensur, Synchronisation.</a:t>
            </a:r>
          </a:p>
          <a:p>
            <a:pPr/>
            <a:r>
              <a:t>Verlust kulturellen Kontexts, Symbolik.</a:t>
            </a:r>
          </a:p>
          <a:p>
            <a:pPr/>
            <a:r>
              <a:t>Stereotypen: "Kinderkram" oder "pervers".</a:t>
            </a:r>
          </a:p>
          <a:p>
            <a:pPr/>
            <a:r>
              <a:t>Widerstand und schrittweise Akzeptanz.</a:t>
            </a:r>
          </a:p>
        </p:txBody>
      </p:sp>
      <p:pic>
        <p:nvPicPr>
          <p:cNvPr id="4" name="Picture 3" descr="img_culturalappropriation_gurkl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1800225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Anime &amp; Manga als Bildungswerkzeug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Inspiration für kreatives Schreiben, Kunst.</a:t>
            </a:r>
          </a:p>
          <a:p>
            <a:pPr/>
            <a:r>
              <a:t>Verbesserung von Urteilsvermögen, Stil.</a:t>
            </a:r>
          </a:p>
          <a:p>
            <a:pPr/>
            <a:r>
              <a:t>Motivation für Animation/Medienkurse.</a:t>
            </a:r>
          </a:p>
          <a:p>
            <a:pPr/>
            <a:r>
              <a:t>Edutainment: Wissenschaft, Sprache, Kultur.</a:t>
            </a:r>
          </a:p>
        </p:txBody>
      </p:sp>
      <p:pic>
        <p:nvPicPr>
          <p:cNvPr id="4" name="Picture 3" descr="img_creativeeducation_gurkl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1800225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Fazit: Brücken bauen, Zukunft gestalten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Globale Kunstform, überwindet Grenzen.</a:t>
            </a:r>
          </a:p>
          <a:p>
            <a:pPr/>
            <a:r>
              <a:t>Interkultureller Dialog, gegenseitiges Verständnis.</a:t>
            </a:r>
          </a:p>
          <a:p>
            <a:pPr/>
            <a:r>
              <a:t>Potenzial für Bildung und Forschung.</a:t>
            </a:r>
          </a:p>
          <a:p>
            <a:pPr/>
            <a:r>
              <a:t>Japan als kreatives Zentrum.</a:t>
            </a:r>
          </a:p>
        </p:txBody>
      </p:sp>
      <p:pic>
        <p:nvPicPr>
          <p:cNvPr id="4" name="Picture 3" descr="img_globalconnection_gurkli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1800225"/>
            <a:ext cx="3200400" cy="3200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nime Style by Slidesgo">
  <a:themeElements>
    <a:clrScheme name="Simple Light">
      <a:dk1>
        <a:srgbClr val="11100B"/>
      </a:dk1>
      <a:lt1>
        <a:srgbClr val="F9EFD8"/>
      </a:lt1>
      <a:dk2>
        <a:srgbClr val="DE4A2D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00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